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1" r:id="rId3"/>
    <p:sldId id="267" r:id="rId4"/>
    <p:sldId id="268" r:id="rId5"/>
    <p:sldId id="257" r:id="rId6"/>
    <p:sldId id="258" r:id="rId7"/>
    <p:sldId id="262" r:id="rId8"/>
    <p:sldId id="263" r:id="rId9"/>
    <p:sldId id="270" r:id="rId10"/>
    <p:sldId id="261" r:id="rId11"/>
    <p:sldId id="266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  <a:srgbClr val="C5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444" dt="2025-06-20T15:27:5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94650"/>
  </p:normalViewPr>
  <p:slideViewPr>
    <p:cSldViewPr snapToGrid="0">
      <p:cViewPr varScale="1">
        <p:scale>
          <a:sx n="108" d="100"/>
          <a:sy n="108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Marcotte" userId="fa0b3bd0308eacd7" providerId="LiveId" clId="{B291333C-E0FD-5547-B9C7-ED1B0549668D}"/>
    <pc:docChg chg="undo custSel addSld delSld modSld sldOrd">
      <pc:chgData name="Ludovic Marcotte" userId="fa0b3bd0308eacd7" providerId="LiveId" clId="{B291333C-E0FD-5547-B9C7-ED1B0549668D}" dt="2025-06-20T17:16:37.815" v="727" actId="20577"/>
      <pc:docMkLst>
        <pc:docMk/>
      </pc:docMkLst>
      <pc:sldChg chg="addSp delSp modSp mod">
        <pc:chgData name="Ludovic Marcotte" userId="fa0b3bd0308eacd7" providerId="LiveId" clId="{B291333C-E0FD-5547-B9C7-ED1B0549668D}" dt="2025-06-20T15:05:58.541" v="204" actId="1076"/>
        <pc:sldMkLst>
          <pc:docMk/>
          <pc:sldMk cId="362209084" sldId="256"/>
        </pc:sldMkLst>
        <pc:spChg chg="mod">
          <ac:chgData name="Ludovic Marcotte" userId="fa0b3bd0308eacd7" providerId="LiveId" clId="{B291333C-E0FD-5547-B9C7-ED1B0549668D}" dt="2025-06-20T15:05:51.181" v="203" actId="20577"/>
          <ac:spMkLst>
            <pc:docMk/>
            <pc:sldMk cId="362209084" sldId="256"/>
            <ac:spMk id="3" creationId="{E555142E-8E08-02F4-DB6E-CE1BCD281DFB}"/>
          </ac:spMkLst>
        </pc:spChg>
        <pc:spChg chg="add del mod">
          <ac:chgData name="Ludovic Marcotte" userId="fa0b3bd0308eacd7" providerId="LiveId" clId="{B291333C-E0FD-5547-B9C7-ED1B0549668D}" dt="2025-06-20T14:59:01.709" v="61" actId="478"/>
          <ac:spMkLst>
            <pc:docMk/>
            <pc:sldMk cId="362209084" sldId="256"/>
            <ac:spMk id="4" creationId="{0D8677E3-C815-3AEF-DF36-BEBED1C54570}"/>
          </ac:spMkLst>
        </pc:spChg>
        <pc:spChg chg="add mod">
          <ac:chgData name="Ludovic Marcotte" userId="fa0b3bd0308eacd7" providerId="LiveId" clId="{B291333C-E0FD-5547-B9C7-ED1B0549668D}" dt="2025-06-20T15:05:58.541" v="204" actId="1076"/>
          <ac:spMkLst>
            <pc:docMk/>
            <pc:sldMk cId="362209084" sldId="256"/>
            <ac:spMk id="5" creationId="{18CCE4EA-4EEA-23AD-7EB2-9EB6EF25471A}"/>
          </ac:spMkLst>
        </pc:spChg>
        <pc:spChg chg="add del mod">
          <ac:chgData name="Ludovic Marcotte" userId="fa0b3bd0308eacd7" providerId="LiveId" clId="{B291333C-E0FD-5547-B9C7-ED1B0549668D}" dt="2025-06-20T15:05:33.337" v="196"/>
          <ac:spMkLst>
            <pc:docMk/>
            <pc:sldMk cId="362209084" sldId="256"/>
            <ac:spMk id="8" creationId="{C5748EA6-3F10-4466-DA64-18A49F3A087F}"/>
          </ac:spMkLst>
        </pc:spChg>
      </pc:sldChg>
      <pc:sldChg chg="modSp mod ord">
        <pc:chgData name="Ludovic Marcotte" userId="fa0b3bd0308eacd7" providerId="LiveId" clId="{B291333C-E0FD-5547-B9C7-ED1B0549668D}" dt="2025-06-20T15:07:26.259" v="215" actId="14100"/>
        <pc:sldMkLst>
          <pc:docMk/>
          <pc:sldMk cId="702671948" sldId="261"/>
        </pc:sldMkLst>
        <pc:spChg chg="mod">
          <ac:chgData name="Ludovic Marcotte" userId="fa0b3bd0308eacd7" providerId="LiveId" clId="{B291333C-E0FD-5547-B9C7-ED1B0549668D}" dt="2025-06-20T15:07:26.259" v="215" actId="14100"/>
          <ac:spMkLst>
            <pc:docMk/>
            <pc:sldMk cId="702671948" sldId="261"/>
            <ac:spMk id="49" creationId="{B7E81CCD-E5FA-E070-E828-FFD9540F1AA5}"/>
          </ac:spMkLst>
        </pc:spChg>
      </pc:sldChg>
      <pc:sldChg chg="del">
        <pc:chgData name="Ludovic Marcotte" userId="fa0b3bd0308eacd7" providerId="LiveId" clId="{B291333C-E0FD-5547-B9C7-ED1B0549668D}" dt="2025-06-20T17:16:14.666" v="679" actId="2696"/>
        <pc:sldMkLst>
          <pc:docMk/>
          <pc:sldMk cId="1136640608" sldId="264"/>
        </pc:sldMkLst>
      </pc:sldChg>
      <pc:sldChg chg="del">
        <pc:chgData name="Ludovic Marcotte" userId="fa0b3bd0308eacd7" providerId="LiveId" clId="{B291333C-E0FD-5547-B9C7-ED1B0549668D}" dt="2025-06-20T17:16:15.606" v="680" actId="2696"/>
        <pc:sldMkLst>
          <pc:docMk/>
          <pc:sldMk cId="609154823" sldId="265"/>
        </pc:sldMkLst>
      </pc:sldChg>
      <pc:sldChg chg="modSp mod">
        <pc:chgData name="Ludovic Marcotte" userId="fa0b3bd0308eacd7" providerId="LiveId" clId="{B291333C-E0FD-5547-B9C7-ED1B0549668D}" dt="2025-06-20T15:07:56.306" v="220" actId="1076"/>
        <pc:sldMkLst>
          <pc:docMk/>
          <pc:sldMk cId="1241490936" sldId="266"/>
        </pc:sldMkLst>
        <pc:graphicFrameChg chg="mod modGraphic">
          <ac:chgData name="Ludovic Marcotte" userId="fa0b3bd0308eacd7" providerId="LiveId" clId="{B291333C-E0FD-5547-B9C7-ED1B0549668D}" dt="2025-06-20T15:07:56.306" v="220" actId="1076"/>
          <ac:graphicFrameMkLst>
            <pc:docMk/>
            <pc:sldMk cId="1241490936" sldId="266"/>
            <ac:graphicFrameMk id="4" creationId="{19FEB488-B432-D087-42F7-5836FB9AE389}"/>
          </ac:graphicFrameMkLst>
        </pc:graphicFrameChg>
      </pc:sldChg>
      <pc:sldChg chg="addSp modSp mod">
        <pc:chgData name="Ludovic Marcotte" userId="fa0b3bd0308eacd7" providerId="LiveId" clId="{B291333C-E0FD-5547-B9C7-ED1B0549668D}" dt="2025-06-20T15:13:26.093" v="297" actId="14100"/>
        <pc:sldMkLst>
          <pc:docMk/>
          <pc:sldMk cId="92149046" sldId="268"/>
        </pc:sldMkLst>
        <pc:spChg chg="mod">
          <ac:chgData name="Ludovic Marcotte" userId="fa0b3bd0308eacd7" providerId="LiveId" clId="{B291333C-E0FD-5547-B9C7-ED1B0549668D}" dt="2025-06-20T14:56:39.396" v="16" actId="115"/>
          <ac:spMkLst>
            <pc:docMk/>
            <pc:sldMk cId="92149046" sldId="268"/>
            <ac:spMk id="6" creationId="{CD22AA3A-6B32-2F48-7409-9E4321E800D4}"/>
          </ac:spMkLst>
        </pc:spChg>
        <pc:graphicFrameChg chg="mod modGraphic">
          <ac:chgData name="Ludovic Marcotte" userId="fa0b3bd0308eacd7" providerId="LiveId" clId="{B291333C-E0FD-5547-B9C7-ED1B0549668D}" dt="2025-06-20T14:56:54.324" v="22" actId="339"/>
          <ac:graphicFrameMkLst>
            <pc:docMk/>
            <pc:sldMk cId="92149046" sldId="268"/>
            <ac:graphicFrameMk id="5" creationId="{99C488BB-477F-B6EA-32D7-13A0DF20B5F1}"/>
          </ac:graphicFrameMkLst>
        </pc:graphicFrameChg>
        <pc:picChg chg="add mod">
          <ac:chgData name="Ludovic Marcotte" userId="fa0b3bd0308eacd7" providerId="LiveId" clId="{B291333C-E0FD-5547-B9C7-ED1B0549668D}" dt="2025-06-20T15:12:39.976" v="287" actId="14100"/>
          <ac:picMkLst>
            <pc:docMk/>
            <pc:sldMk cId="92149046" sldId="268"/>
            <ac:picMk id="3" creationId="{BD091D06-BD9D-3C07-8C16-1158392356C4}"/>
          </ac:picMkLst>
        </pc:picChg>
        <pc:picChg chg="add mod">
          <ac:chgData name="Ludovic Marcotte" userId="fa0b3bd0308eacd7" providerId="LiveId" clId="{B291333C-E0FD-5547-B9C7-ED1B0549668D}" dt="2025-06-20T15:12:44.243" v="288" actId="1076"/>
          <ac:picMkLst>
            <pc:docMk/>
            <pc:sldMk cId="92149046" sldId="268"/>
            <ac:picMk id="4" creationId="{551AB900-8DE1-2DD1-E45F-C471EE8BB29D}"/>
          </ac:picMkLst>
        </pc:picChg>
        <pc:picChg chg="add mod">
          <ac:chgData name="Ludovic Marcotte" userId="fa0b3bd0308eacd7" providerId="LiveId" clId="{B291333C-E0FD-5547-B9C7-ED1B0549668D}" dt="2025-06-20T15:12:27.326" v="283" actId="1076"/>
          <ac:picMkLst>
            <pc:docMk/>
            <pc:sldMk cId="92149046" sldId="268"/>
            <ac:picMk id="8" creationId="{BDDB00B5-4ADC-7877-4A19-C7A1226F4431}"/>
          </ac:picMkLst>
        </pc:picChg>
        <pc:picChg chg="add mod">
          <ac:chgData name="Ludovic Marcotte" userId="fa0b3bd0308eacd7" providerId="LiveId" clId="{B291333C-E0FD-5547-B9C7-ED1B0549668D}" dt="2025-06-20T15:12:48.209" v="289" actId="1076"/>
          <ac:picMkLst>
            <pc:docMk/>
            <pc:sldMk cId="92149046" sldId="268"/>
            <ac:picMk id="9" creationId="{DF859A19-632E-81C8-81CC-A3BC85966D7A}"/>
          </ac:picMkLst>
        </pc:picChg>
        <pc:picChg chg="add mod">
          <ac:chgData name="Ludovic Marcotte" userId="fa0b3bd0308eacd7" providerId="LiveId" clId="{B291333C-E0FD-5547-B9C7-ED1B0549668D}" dt="2025-06-20T15:12:58.259" v="291" actId="1076"/>
          <ac:picMkLst>
            <pc:docMk/>
            <pc:sldMk cId="92149046" sldId="268"/>
            <ac:picMk id="10" creationId="{EDA422E8-62B3-B64B-ED5A-F7CE61C98364}"/>
          </ac:picMkLst>
        </pc:picChg>
        <pc:picChg chg="add mod">
          <ac:chgData name="Ludovic Marcotte" userId="fa0b3bd0308eacd7" providerId="LiveId" clId="{B291333C-E0FD-5547-B9C7-ED1B0549668D}" dt="2025-06-20T15:12:51.994" v="290" actId="1076"/>
          <ac:picMkLst>
            <pc:docMk/>
            <pc:sldMk cId="92149046" sldId="268"/>
            <ac:picMk id="11" creationId="{0D4D0F90-6FA1-C0AC-FBA3-8B2AC7970567}"/>
          </ac:picMkLst>
        </pc:picChg>
        <pc:picChg chg="add mod">
          <ac:chgData name="Ludovic Marcotte" userId="fa0b3bd0308eacd7" providerId="LiveId" clId="{B291333C-E0FD-5547-B9C7-ED1B0549668D}" dt="2025-06-20T15:13:26.093" v="297" actId="14100"/>
          <ac:picMkLst>
            <pc:docMk/>
            <pc:sldMk cId="92149046" sldId="268"/>
            <ac:picMk id="12" creationId="{F021D4D6-0932-25B5-ABBC-DBDB96A26D4C}"/>
          </ac:picMkLst>
        </pc:picChg>
        <pc:picChg chg="add mod">
          <ac:chgData name="Ludovic Marcotte" userId="fa0b3bd0308eacd7" providerId="LiveId" clId="{B291333C-E0FD-5547-B9C7-ED1B0549668D}" dt="2025-06-20T15:12:30.410" v="284" actId="1076"/>
          <ac:picMkLst>
            <pc:docMk/>
            <pc:sldMk cId="92149046" sldId="268"/>
            <ac:picMk id="13" creationId="{1BC6055E-4FC5-AC74-376A-4AD870D2BE71}"/>
          </ac:picMkLst>
        </pc:picChg>
        <pc:picChg chg="add mod">
          <ac:chgData name="Ludovic Marcotte" userId="fa0b3bd0308eacd7" providerId="LiveId" clId="{B291333C-E0FD-5547-B9C7-ED1B0549668D}" dt="2025-06-20T15:13:22.460" v="296" actId="14100"/>
          <ac:picMkLst>
            <pc:docMk/>
            <pc:sldMk cId="92149046" sldId="268"/>
            <ac:picMk id="14" creationId="{885BFB17-CAD0-FFF1-5CE1-FC24305E6D1B}"/>
          </ac:picMkLst>
        </pc:picChg>
      </pc:sldChg>
      <pc:sldChg chg="modSp mod ord">
        <pc:chgData name="Ludovic Marcotte" userId="fa0b3bd0308eacd7" providerId="LiveId" clId="{B291333C-E0FD-5547-B9C7-ED1B0549668D}" dt="2025-06-20T15:07:02.494" v="211" actId="1076"/>
        <pc:sldMkLst>
          <pc:docMk/>
          <pc:sldMk cId="2926575571" sldId="270"/>
        </pc:sldMkLst>
        <pc:graphicFrameChg chg="mod modGraphic">
          <ac:chgData name="Ludovic Marcotte" userId="fa0b3bd0308eacd7" providerId="LiveId" clId="{B291333C-E0FD-5547-B9C7-ED1B0549668D}" dt="2025-06-20T15:07:02.494" v="211" actId="1076"/>
          <ac:graphicFrameMkLst>
            <pc:docMk/>
            <pc:sldMk cId="2926575571" sldId="270"/>
            <ac:graphicFrameMk id="3" creationId="{DFFF2E52-677D-27DD-2DC5-3A7D4A1DAB38}"/>
          </ac:graphicFrameMkLst>
        </pc:graphicFrameChg>
      </pc:sldChg>
      <pc:sldChg chg="addSp delSp modSp new mod">
        <pc:chgData name="Ludovic Marcotte" userId="fa0b3bd0308eacd7" providerId="LiveId" clId="{B291333C-E0FD-5547-B9C7-ED1B0549668D}" dt="2025-06-20T15:30:34.529" v="678" actId="1076"/>
        <pc:sldMkLst>
          <pc:docMk/>
          <pc:sldMk cId="1844586484" sldId="271"/>
        </pc:sldMkLst>
        <pc:spChg chg="mod">
          <ac:chgData name="Ludovic Marcotte" userId="fa0b3bd0308eacd7" providerId="LiveId" clId="{B291333C-E0FD-5547-B9C7-ED1B0549668D}" dt="2025-06-20T15:27:31.690" v="605" actId="1076"/>
          <ac:spMkLst>
            <pc:docMk/>
            <pc:sldMk cId="1844586484" sldId="271"/>
            <ac:spMk id="2" creationId="{F4AF567E-21FC-A0C9-E33D-B8AEFCE29B02}"/>
          </ac:spMkLst>
        </pc:spChg>
        <pc:spChg chg="mod">
          <ac:chgData name="Ludovic Marcotte" userId="fa0b3bd0308eacd7" providerId="LiveId" clId="{B291333C-E0FD-5547-B9C7-ED1B0549668D}" dt="2025-06-20T15:30:34.529" v="678" actId="1076"/>
          <ac:spMkLst>
            <pc:docMk/>
            <pc:sldMk cId="1844586484" sldId="271"/>
            <ac:spMk id="3" creationId="{46A10008-8C52-6F51-B62D-D30684AC08D9}"/>
          </ac:spMkLst>
        </pc:spChg>
        <pc:spChg chg="add del mod">
          <ac:chgData name="Ludovic Marcotte" userId="fa0b3bd0308eacd7" providerId="LiveId" clId="{B291333C-E0FD-5547-B9C7-ED1B0549668D}" dt="2025-06-20T15:28:13.509" v="647" actId="478"/>
          <ac:spMkLst>
            <pc:docMk/>
            <pc:sldMk cId="1844586484" sldId="271"/>
            <ac:spMk id="5" creationId="{70065AA6-880D-E4B6-9FE7-3382190DF0CE}"/>
          </ac:spMkLst>
        </pc:spChg>
        <pc:spChg chg="add mod">
          <ac:chgData name="Ludovic Marcotte" userId="fa0b3bd0308eacd7" providerId="LiveId" clId="{B291333C-E0FD-5547-B9C7-ED1B0549668D}" dt="2025-06-20T15:30:27.845" v="677" actId="1076"/>
          <ac:spMkLst>
            <pc:docMk/>
            <pc:sldMk cId="1844586484" sldId="271"/>
            <ac:spMk id="6" creationId="{74D0E5A4-1414-4E24-2445-123E5180C248}"/>
          </ac:spMkLst>
        </pc:spChg>
        <pc:spChg chg="add mod">
          <ac:chgData name="Ludovic Marcotte" userId="fa0b3bd0308eacd7" providerId="LiveId" clId="{B291333C-E0FD-5547-B9C7-ED1B0549668D}" dt="2025-06-20T15:29:09.111" v="660" actId="1076"/>
          <ac:spMkLst>
            <pc:docMk/>
            <pc:sldMk cId="1844586484" sldId="271"/>
            <ac:spMk id="7" creationId="{E5E633D7-16F9-8785-FBA8-4FF48686F6B6}"/>
          </ac:spMkLst>
        </pc:spChg>
        <pc:graphicFrameChg chg="add mod modGraphic">
          <ac:chgData name="Ludovic Marcotte" userId="fa0b3bd0308eacd7" providerId="LiveId" clId="{B291333C-E0FD-5547-B9C7-ED1B0549668D}" dt="2025-06-20T15:29:24.549" v="662" actId="207"/>
          <ac:graphicFrameMkLst>
            <pc:docMk/>
            <pc:sldMk cId="1844586484" sldId="271"/>
            <ac:graphicFrameMk id="4" creationId="{8DC0F330-5A29-9D5C-82CA-DC5F2E9731B4}"/>
          </ac:graphicFrameMkLst>
        </pc:graphicFrameChg>
      </pc:sldChg>
      <pc:sldChg chg="modSp new mod">
        <pc:chgData name="Ludovic Marcotte" userId="fa0b3bd0308eacd7" providerId="LiveId" clId="{B291333C-E0FD-5547-B9C7-ED1B0549668D}" dt="2025-06-20T17:16:37.815" v="727" actId="20577"/>
        <pc:sldMkLst>
          <pc:docMk/>
          <pc:sldMk cId="3085949670" sldId="272"/>
        </pc:sldMkLst>
        <pc:spChg chg="mod">
          <ac:chgData name="Ludovic Marcotte" userId="fa0b3bd0308eacd7" providerId="LiveId" clId="{B291333C-E0FD-5547-B9C7-ED1B0549668D}" dt="2025-06-20T17:16:37.815" v="727" actId="20577"/>
          <ac:spMkLst>
            <pc:docMk/>
            <pc:sldMk cId="3085949670" sldId="272"/>
            <ac:spMk id="2" creationId="{530A21F6-CB9A-4D52-F71D-C040008900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F67-BB4E-F54D-897E-EC241A29250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2E2CAA89-A681-6640-B707-6BA2B1FA8DCE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Night Phase</a:t>
          </a:r>
        </a:p>
      </dgm:t>
    </dgm:pt>
    <dgm:pt modelId="{1ECA4DF0-40F0-3D46-909B-0A00BFD33638}" type="parTrans" cxnId="{DFAC1C81-3D1C-7942-92CB-D28E3E93F6B5}">
      <dgm:prSet/>
      <dgm:spPr/>
      <dgm:t>
        <a:bodyPr/>
        <a:lstStyle/>
        <a:p>
          <a:endParaRPr lang="fr-CA"/>
        </a:p>
      </dgm:t>
    </dgm:pt>
    <dgm:pt modelId="{0729392D-C342-7A43-8988-3CCF4233C94D}" type="sibTrans" cxnId="{DFAC1C81-3D1C-7942-92CB-D28E3E93F6B5}">
      <dgm:prSet/>
      <dgm:spPr/>
      <dgm:t>
        <a:bodyPr/>
        <a:lstStyle/>
        <a:p>
          <a:endParaRPr lang="fr-CA"/>
        </a:p>
      </dgm:t>
    </dgm:pt>
    <dgm:pt modelId="{53E2C683-D6DA-B547-83F1-616000F989E8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Day phase</a:t>
          </a:r>
        </a:p>
      </dgm:t>
    </dgm:pt>
    <dgm:pt modelId="{F7784131-A113-0F48-A6B5-6920910BD5DB}" type="parTrans" cxnId="{B331A245-A5D1-FB40-B5E4-5005518DD614}">
      <dgm:prSet/>
      <dgm:spPr/>
      <dgm:t>
        <a:bodyPr/>
        <a:lstStyle/>
        <a:p>
          <a:endParaRPr lang="fr-CA"/>
        </a:p>
      </dgm:t>
    </dgm:pt>
    <dgm:pt modelId="{E5974CA9-A695-464B-8C0D-D8FCD0AC1F36}" type="sibTrans" cxnId="{B331A245-A5D1-FB40-B5E4-5005518DD614}">
      <dgm:prSet/>
      <dgm:spPr/>
      <dgm:t>
        <a:bodyPr/>
        <a:lstStyle/>
        <a:p>
          <a:endParaRPr lang="fr-CA"/>
        </a:p>
      </dgm:t>
    </dgm:pt>
    <dgm:pt modelId="{54FF7BEE-95E9-1346-A277-B65ABC51010A}" type="pres">
      <dgm:prSet presAssocID="{081D4F67-BB4E-F54D-897E-EC241A292504}" presName="cycle" presStyleCnt="0">
        <dgm:presLayoutVars>
          <dgm:dir/>
          <dgm:resizeHandles val="exact"/>
        </dgm:presLayoutVars>
      </dgm:prSet>
      <dgm:spPr/>
    </dgm:pt>
    <dgm:pt modelId="{F588C409-3528-8C4E-98E4-31D39A97EC66}" type="pres">
      <dgm:prSet presAssocID="{2E2CAA89-A681-6640-B707-6BA2B1FA8DCE}" presName="node" presStyleLbl="node1" presStyleIdx="0" presStyleCnt="2">
        <dgm:presLayoutVars>
          <dgm:bulletEnabled val="1"/>
        </dgm:presLayoutVars>
      </dgm:prSet>
      <dgm:spPr/>
    </dgm:pt>
    <dgm:pt modelId="{B0D6C6E2-EDF4-4744-8AF5-14DB6D213E13}" type="pres">
      <dgm:prSet presAssocID="{0729392D-C342-7A43-8988-3CCF4233C94D}" presName="sibTrans" presStyleLbl="sibTrans2D1" presStyleIdx="0" presStyleCnt="2"/>
      <dgm:spPr/>
    </dgm:pt>
    <dgm:pt modelId="{5851ED4D-1E5C-A94C-AF54-2D78ACE2667B}" type="pres">
      <dgm:prSet presAssocID="{0729392D-C342-7A43-8988-3CCF4233C94D}" presName="connectorText" presStyleLbl="sibTrans2D1" presStyleIdx="0" presStyleCnt="2"/>
      <dgm:spPr/>
    </dgm:pt>
    <dgm:pt modelId="{31F369F9-A1EA-8247-A1A1-273336149A07}" type="pres">
      <dgm:prSet presAssocID="{53E2C683-D6DA-B547-83F1-616000F989E8}" presName="node" presStyleLbl="node1" presStyleIdx="1" presStyleCnt="2">
        <dgm:presLayoutVars>
          <dgm:bulletEnabled val="1"/>
        </dgm:presLayoutVars>
      </dgm:prSet>
      <dgm:spPr/>
    </dgm:pt>
    <dgm:pt modelId="{A84602DE-549C-8C4D-BC1D-BB7DBE162296}" type="pres">
      <dgm:prSet presAssocID="{E5974CA9-A695-464B-8C0D-D8FCD0AC1F36}" presName="sibTrans" presStyleLbl="sibTrans2D1" presStyleIdx="1" presStyleCnt="2"/>
      <dgm:spPr/>
    </dgm:pt>
    <dgm:pt modelId="{500F84B8-DDC5-594D-B0DF-98801E8EFE3B}" type="pres">
      <dgm:prSet presAssocID="{E5974CA9-A695-464B-8C0D-D8FCD0AC1F36}" presName="connectorText" presStyleLbl="sibTrans2D1" presStyleIdx="1" presStyleCnt="2"/>
      <dgm:spPr/>
    </dgm:pt>
  </dgm:ptLst>
  <dgm:cxnLst>
    <dgm:cxn modelId="{21184012-0A24-664E-8AAA-1F3E6BB05B32}" type="presOf" srcId="{E5974CA9-A695-464B-8C0D-D8FCD0AC1F36}" destId="{500F84B8-DDC5-594D-B0DF-98801E8EFE3B}" srcOrd="1" destOrd="0" presId="urn:microsoft.com/office/officeart/2005/8/layout/cycle2"/>
    <dgm:cxn modelId="{CEB94440-B950-2F4F-A831-92B200B4E36B}" type="presOf" srcId="{0729392D-C342-7A43-8988-3CCF4233C94D}" destId="{5851ED4D-1E5C-A94C-AF54-2D78ACE2667B}" srcOrd="1" destOrd="0" presId="urn:microsoft.com/office/officeart/2005/8/layout/cycle2"/>
    <dgm:cxn modelId="{B331A245-A5D1-FB40-B5E4-5005518DD614}" srcId="{081D4F67-BB4E-F54D-897E-EC241A292504}" destId="{53E2C683-D6DA-B547-83F1-616000F989E8}" srcOrd="1" destOrd="0" parTransId="{F7784131-A113-0F48-A6B5-6920910BD5DB}" sibTransId="{E5974CA9-A695-464B-8C0D-D8FCD0AC1F36}"/>
    <dgm:cxn modelId="{C2D38163-9C64-2E4A-B9AF-F481964F37BF}" type="presOf" srcId="{2E2CAA89-A681-6640-B707-6BA2B1FA8DCE}" destId="{F588C409-3528-8C4E-98E4-31D39A97EC66}" srcOrd="0" destOrd="0" presId="urn:microsoft.com/office/officeart/2005/8/layout/cycle2"/>
    <dgm:cxn modelId="{DDFD5D7C-4507-C644-87A1-111918F97C2F}" type="presOf" srcId="{53E2C683-D6DA-B547-83F1-616000F989E8}" destId="{31F369F9-A1EA-8247-A1A1-273336149A07}" srcOrd="0" destOrd="0" presId="urn:microsoft.com/office/officeart/2005/8/layout/cycle2"/>
    <dgm:cxn modelId="{2066A57C-AD43-294A-BCCF-37A19A319513}" type="presOf" srcId="{081D4F67-BB4E-F54D-897E-EC241A292504}" destId="{54FF7BEE-95E9-1346-A277-B65ABC51010A}" srcOrd="0" destOrd="0" presId="urn:microsoft.com/office/officeart/2005/8/layout/cycle2"/>
    <dgm:cxn modelId="{DFAC1C81-3D1C-7942-92CB-D28E3E93F6B5}" srcId="{081D4F67-BB4E-F54D-897E-EC241A292504}" destId="{2E2CAA89-A681-6640-B707-6BA2B1FA8DCE}" srcOrd="0" destOrd="0" parTransId="{1ECA4DF0-40F0-3D46-909B-0A00BFD33638}" sibTransId="{0729392D-C342-7A43-8988-3CCF4233C94D}"/>
    <dgm:cxn modelId="{F73258B5-B6B5-064E-9F09-DBFD63B32AE2}" type="presOf" srcId="{E5974CA9-A695-464B-8C0D-D8FCD0AC1F36}" destId="{A84602DE-549C-8C4D-BC1D-BB7DBE162296}" srcOrd="0" destOrd="0" presId="urn:microsoft.com/office/officeart/2005/8/layout/cycle2"/>
    <dgm:cxn modelId="{864237CA-F1DE-0840-9720-C693636C9A80}" type="presOf" srcId="{0729392D-C342-7A43-8988-3CCF4233C94D}" destId="{B0D6C6E2-EDF4-4744-8AF5-14DB6D213E13}" srcOrd="0" destOrd="0" presId="urn:microsoft.com/office/officeart/2005/8/layout/cycle2"/>
    <dgm:cxn modelId="{58D317E8-03B6-884F-A533-21BFCABFC26F}" type="presParOf" srcId="{54FF7BEE-95E9-1346-A277-B65ABC51010A}" destId="{F588C409-3528-8C4E-98E4-31D39A97EC66}" srcOrd="0" destOrd="0" presId="urn:microsoft.com/office/officeart/2005/8/layout/cycle2"/>
    <dgm:cxn modelId="{4E3906D9-4B24-7941-B1C0-A0A4C9A45569}" type="presParOf" srcId="{54FF7BEE-95E9-1346-A277-B65ABC51010A}" destId="{B0D6C6E2-EDF4-4744-8AF5-14DB6D213E13}" srcOrd="1" destOrd="0" presId="urn:microsoft.com/office/officeart/2005/8/layout/cycle2"/>
    <dgm:cxn modelId="{382DE6F3-9AE2-6B4E-AE3A-CBB0F1D5C4A3}" type="presParOf" srcId="{B0D6C6E2-EDF4-4744-8AF5-14DB6D213E13}" destId="{5851ED4D-1E5C-A94C-AF54-2D78ACE2667B}" srcOrd="0" destOrd="0" presId="urn:microsoft.com/office/officeart/2005/8/layout/cycle2"/>
    <dgm:cxn modelId="{01FDE1D6-F9C3-5A4A-8E50-30E3222FB05A}" type="presParOf" srcId="{54FF7BEE-95E9-1346-A277-B65ABC51010A}" destId="{31F369F9-A1EA-8247-A1A1-273336149A07}" srcOrd="2" destOrd="0" presId="urn:microsoft.com/office/officeart/2005/8/layout/cycle2"/>
    <dgm:cxn modelId="{81621D84-13E6-BA46-B5AA-8F346626DAFE}" type="presParOf" srcId="{54FF7BEE-95E9-1346-A277-B65ABC51010A}" destId="{A84602DE-549C-8C4D-BC1D-BB7DBE162296}" srcOrd="3" destOrd="0" presId="urn:microsoft.com/office/officeart/2005/8/layout/cycle2"/>
    <dgm:cxn modelId="{FDCC89D8-F0BB-D048-8B51-E27E58489F4C}" type="presParOf" srcId="{A84602DE-549C-8C4D-BC1D-BB7DBE162296}" destId="{500F84B8-DDC5-594D-B0DF-98801E8EFE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19E442-0D65-3549-A80C-A9E1632E28C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C21B541-D12F-6E49-9904-43389A279394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Initiate</a:t>
          </a:r>
          <a:r>
            <a:rPr lang="fr-CA" dirty="0">
              <a:solidFill>
                <a:schemeClr val="tx1"/>
              </a:solidFill>
            </a:rPr>
            <a:t> a circuit for the </a:t>
          </a:r>
          <a:r>
            <a:rPr lang="fr-CA" dirty="0" err="1">
              <a:solidFill>
                <a:schemeClr val="tx1"/>
              </a:solidFill>
            </a:rPr>
            <a:t>players</a:t>
          </a:r>
          <a:endParaRPr lang="fr-CA" dirty="0">
            <a:solidFill>
              <a:schemeClr val="tx1"/>
            </a:solidFill>
          </a:endParaRPr>
        </a:p>
      </dgm:t>
    </dgm:pt>
    <dgm:pt modelId="{6EFAFB13-AA48-A640-BBBC-85A83A3E7409}" type="parTrans" cxnId="{7AF46761-DB6D-1D43-AA56-8C62D15205BC}">
      <dgm:prSet/>
      <dgm:spPr/>
      <dgm:t>
        <a:bodyPr/>
        <a:lstStyle/>
        <a:p>
          <a:endParaRPr lang="fr-CA"/>
        </a:p>
      </dgm:t>
    </dgm:pt>
    <dgm:pt modelId="{1C63B87F-A045-6E49-8165-5550AD6A46D0}" type="sibTrans" cxnId="{7AF46761-DB6D-1D43-AA56-8C62D15205BC}">
      <dgm:prSet/>
      <dgm:spPr/>
      <dgm:t>
        <a:bodyPr/>
        <a:lstStyle/>
        <a:p>
          <a:endParaRPr lang="fr-CA"/>
        </a:p>
      </dgm:t>
    </dgm:pt>
    <dgm:pt modelId="{C6034207-A4EB-FB41-BD8A-0DA687B0A4F6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Play all of the </a:t>
          </a:r>
          <a:r>
            <a:rPr lang="fr-CA" dirty="0" err="1">
              <a:solidFill>
                <a:schemeClr val="tx1"/>
              </a:solidFill>
            </a:rPr>
            <a:t>roles</a:t>
          </a:r>
          <a:r>
            <a:rPr lang="fr-CA" dirty="0">
              <a:solidFill>
                <a:schemeClr val="tx1"/>
              </a:solidFill>
            </a:rPr>
            <a:t> (append </a:t>
          </a:r>
          <a:r>
            <a:rPr lang="fr-CA" dirty="0" err="1">
              <a:solidFill>
                <a:schemeClr val="tx1"/>
              </a:solidFill>
            </a:rPr>
            <a:t>their</a:t>
          </a:r>
          <a:r>
            <a:rPr lang="fr-CA" dirty="0">
              <a:solidFill>
                <a:schemeClr val="tx1"/>
              </a:solidFill>
            </a:rPr>
            <a:t> </a:t>
          </a:r>
          <a:r>
            <a:rPr lang="fr-CA" dirty="0" err="1">
              <a:solidFill>
                <a:schemeClr val="tx1"/>
              </a:solidFill>
            </a:rPr>
            <a:t>gate</a:t>
          </a:r>
          <a:r>
            <a:rPr lang="fr-CA" dirty="0">
              <a:solidFill>
                <a:schemeClr val="tx1"/>
              </a:solidFill>
            </a:rPr>
            <a:t>)</a:t>
          </a:r>
        </a:p>
      </dgm:t>
    </dgm:pt>
    <dgm:pt modelId="{FF3E1EE1-6AD5-B04B-9DDB-FE80BDB5900C}" type="parTrans" cxnId="{749C4A44-5458-5541-AB83-FDE9E320BD49}">
      <dgm:prSet/>
      <dgm:spPr/>
      <dgm:t>
        <a:bodyPr/>
        <a:lstStyle/>
        <a:p>
          <a:endParaRPr lang="fr-CA"/>
        </a:p>
      </dgm:t>
    </dgm:pt>
    <dgm:pt modelId="{448A8832-7C07-ED45-88FD-C4B23C12F8BC}" type="sibTrans" cxnId="{749C4A44-5458-5541-AB83-FDE9E320BD49}">
      <dgm:prSet/>
      <dgm:spPr/>
      <dgm:t>
        <a:bodyPr/>
        <a:lstStyle/>
        <a:p>
          <a:endParaRPr lang="fr-CA"/>
        </a:p>
      </dgm:t>
    </dgm:pt>
    <dgm:pt modelId="{B4F75DE5-C4D4-264C-A968-91E7AA8A96B1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Add</a:t>
          </a:r>
          <a:r>
            <a:rPr lang="fr-CA" dirty="0">
              <a:solidFill>
                <a:schemeClr val="tx1"/>
              </a:solidFill>
            </a:rPr>
            <a:t> the </a:t>
          </a:r>
          <a:r>
            <a:rPr lang="fr-CA" dirty="0" err="1">
              <a:solidFill>
                <a:schemeClr val="tx1"/>
              </a:solidFill>
            </a:rPr>
            <a:t>cnot</a:t>
          </a:r>
          <a:r>
            <a:rPr lang="fr-CA" dirty="0">
              <a:solidFill>
                <a:schemeClr val="tx1"/>
              </a:solidFill>
            </a:rPr>
            <a:t> for the </a:t>
          </a:r>
          <a:r>
            <a:rPr lang="fr-CA" dirty="0" err="1">
              <a:solidFill>
                <a:schemeClr val="tx1"/>
              </a:solidFill>
            </a:rPr>
            <a:t>lovers</a:t>
          </a:r>
          <a:endParaRPr lang="fr-CA" dirty="0">
            <a:solidFill>
              <a:schemeClr val="tx1"/>
            </a:solidFill>
          </a:endParaRPr>
        </a:p>
      </dgm:t>
    </dgm:pt>
    <dgm:pt modelId="{630BFA43-0531-A648-8DBB-6A5D9D131A8A}" type="parTrans" cxnId="{E0E4DC72-27ED-374F-9548-A7CC783AD64D}">
      <dgm:prSet/>
      <dgm:spPr/>
      <dgm:t>
        <a:bodyPr/>
        <a:lstStyle/>
        <a:p>
          <a:endParaRPr lang="fr-CA"/>
        </a:p>
      </dgm:t>
    </dgm:pt>
    <dgm:pt modelId="{A5A0BE0B-FE33-274F-A0CF-A20E2AEE0F06}" type="sibTrans" cxnId="{E0E4DC72-27ED-374F-9548-A7CC783AD64D}">
      <dgm:prSet/>
      <dgm:spPr/>
      <dgm:t>
        <a:bodyPr/>
        <a:lstStyle/>
        <a:p>
          <a:endParaRPr lang="fr-CA"/>
        </a:p>
      </dgm:t>
    </dgm:pt>
    <dgm:pt modelId="{F4234CE1-5386-524E-9962-D0BED83D3169}" type="pres">
      <dgm:prSet presAssocID="{7119E442-0D65-3549-A80C-A9E1632E28C5}" presName="Name0" presStyleCnt="0">
        <dgm:presLayoutVars>
          <dgm:dir/>
          <dgm:resizeHandles val="exact"/>
        </dgm:presLayoutVars>
      </dgm:prSet>
      <dgm:spPr/>
    </dgm:pt>
    <dgm:pt modelId="{5D050AA6-4036-DE40-A24E-716C668137C2}" type="pres">
      <dgm:prSet presAssocID="{6C21B541-D12F-6E49-9904-43389A279394}" presName="node" presStyleLbl="node1" presStyleIdx="0" presStyleCnt="3">
        <dgm:presLayoutVars>
          <dgm:bulletEnabled val="1"/>
        </dgm:presLayoutVars>
      </dgm:prSet>
      <dgm:spPr/>
    </dgm:pt>
    <dgm:pt modelId="{2874C49B-DE26-6D4A-AB1E-F7661EF419DA}" type="pres">
      <dgm:prSet presAssocID="{1C63B87F-A045-6E49-8165-5550AD6A46D0}" presName="sibTrans" presStyleLbl="sibTrans2D1" presStyleIdx="0" presStyleCnt="2"/>
      <dgm:spPr/>
    </dgm:pt>
    <dgm:pt modelId="{28AA016E-FE7B-6D4B-9761-497C99D82F11}" type="pres">
      <dgm:prSet presAssocID="{1C63B87F-A045-6E49-8165-5550AD6A46D0}" presName="connectorText" presStyleLbl="sibTrans2D1" presStyleIdx="0" presStyleCnt="2"/>
      <dgm:spPr/>
    </dgm:pt>
    <dgm:pt modelId="{9A80B667-4673-7C40-96A0-BB037DCA5B68}" type="pres">
      <dgm:prSet presAssocID="{C6034207-A4EB-FB41-BD8A-0DA687B0A4F6}" presName="node" presStyleLbl="node1" presStyleIdx="1" presStyleCnt="3">
        <dgm:presLayoutVars>
          <dgm:bulletEnabled val="1"/>
        </dgm:presLayoutVars>
      </dgm:prSet>
      <dgm:spPr/>
    </dgm:pt>
    <dgm:pt modelId="{5AEA9250-2B06-DF41-AD78-F8FB1DFF4FBF}" type="pres">
      <dgm:prSet presAssocID="{448A8832-7C07-ED45-88FD-C4B23C12F8BC}" presName="sibTrans" presStyleLbl="sibTrans2D1" presStyleIdx="1" presStyleCnt="2"/>
      <dgm:spPr/>
    </dgm:pt>
    <dgm:pt modelId="{73AF9936-596A-E64A-9714-CFD7DF210859}" type="pres">
      <dgm:prSet presAssocID="{448A8832-7C07-ED45-88FD-C4B23C12F8BC}" presName="connectorText" presStyleLbl="sibTrans2D1" presStyleIdx="1" presStyleCnt="2"/>
      <dgm:spPr/>
    </dgm:pt>
    <dgm:pt modelId="{C6D9731A-4E98-9C49-AFC6-AFBB264BBFC5}" type="pres">
      <dgm:prSet presAssocID="{B4F75DE5-C4D4-264C-A968-91E7AA8A96B1}" presName="node" presStyleLbl="node1" presStyleIdx="2" presStyleCnt="3">
        <dgm:presLayoutVars>
          <dgm:bulletEnabled val="1"/>
        </dgm:presLayoutVars>
      </dgm:prSet>
      <dgm:spPr/>
    </dgm:pt>
  </dgm:ptLst>
  <dgm:cxnLst>
    <dgm:cxn modelId="{DEA31219-7FD0-C24B-8CC5-A63C8DEAE599}" type="presOf" srcId="{1C63B87F-A045-6E49-8165-5550AD6A46D0}" destId="{28AA016E-FE7B-6D4B-9761-497C99D82F11}" srcOrd="1" destOrd="0" presId="urn:microsoft.com/office/officeart/2005/8/layout/process1"/>
    <dgm:cxn modelId="{75678421-8841-BC41-8CCC-603CD8429FA3}" type="presOf" srcId="{C6034207-A4EB-FB41-BD8A-0DA687B0A4F6}" destId="{9A80B667-4673-7C40-96A0-BB037DCA5B68}" srcOrd="0" destOrd="0" presId="urn:microsoft.com/office/officeart/2005/8/layout/process1"/>
    <dgm:cxn modelId="{4861A328-0BF5-424D-B995-0964A25E720F}" type="presOf" srcId="{B4F75DE5-C4D4-264C-A968-91E7AA8A96B1}" destId="{C6D9731A-4E98-9C49-AFC6-AFBB264BBFC5}" srcOrd="0" destOrd="0" presId="urn:microsoft.com/office/officeart/2005/8/layout/process1"/>
    <dgm:cxn modelId="{749C4A44-5458-5541-AB83-FDE9E320BD49}" srcId="{7119E442-0D65-3549-A80C-A9E1632E28C5}" destId="{C6034207-A4EB-FB41-BD8A-0DA687B0A4F6}" srcOrd="1" destOrd="0" parTransId="{FF3E1EE1-6AD5-B04B-9DDB-FE80BDB5900C}" sibTransId="{448A8832-7C07-ED45-88FD-C4B23C12F8BC}"/>
    <dgm:cxn modelId="{7AF46761-DB6D-1D43-AA56-8C62D15205BC}" srcId="{7119E442-0D65-3549-A80C-A9E1632E28C5}" destId="{6C21B541-D12F-6E49-9904-43389A279394}" srcOrd="0" destOrd="0" parTransId="{6EFAFB13-AA48-A640-BBBC-85A83A3E7409}" sibTransId="{1C63B87F-A045-6E49-8165-5550AD6A46D0}"/>
    <dgm:cxn modelId="{E0E4DC72-27ED-374F-9548-A7CC783AD64D}" srcId="{7119E442-0D65-3549-A80C-A9E1632E28C5}" destId="{B4F75DE5-C4D4-264C-A968-91E7AA8A96B1}" srcOrd="2" destOrd="0" parTransId="{630BFA43-0531-A648-8DBB-6A5D9D131A8A}" sibTransId="{A5A0BE0B-FE33-274F-A0CF-A20E2AEE0F06}"/>
    <dgm:cxn modelId="{398310AB-4F60-6B4B-9481-7855AD810480}" type="presOf" srcId="{7119E442-0D65-3549-A80C-A9E1632E28C5}" destId="{F4234CE1-5386-524E-9962-D0BED83D3169}" srcOrd="0" destOrd="0" presId="urn:microsoft.com/office/officeart/2005/8/layout/process1"/>
    <dgm:cxn modelId="{94102AD0-142F-6142-9BE6-F834D1736292}" type="presOf" srcId="{448A8832-7C07-ED45-88FD-C4B23C12F8BC}" destId="{73AF9936-596A-E64A-9714-CFD7DF210859}" srcOrd="1" destOrd="0" presId="urn:microsoft.com/office/officeart/2005/8/layout/process1"/>
    <dgm:cxn modelId="{29C9A9E4-4FAF-3743-BACB-C3929F58EE53}" type="presOf" srcId="{448A8832-7C07-ED45-88FD-C4B23C12F8BC}" destId="{5AEA9250-2B06-DF41-AD78-F8FB1DFF4FBF}" srcOrd="0" destOrd="0" presId="urn:microsoft.com/office/officeart/2005/8/layout/process1"/>
    <dgm:cxn modelId="{7D6BC0EB-C4B7-C14D-BDFE-F03EF1052369}" type="presOf" srcId="{6C21B541-D12F-6E49-9904-43389A279394}" destId="{5D050AA6-4036-DE40-A24E-716C668137C2}" srcOrd="0" destOrd="0" presId="urn:microsoft.com/office/officeart/2005/8/layout/process1"/>
    <dgm:cxn modelId="{F67273FE-5E76-F448-AC40-8BE6F19DA82B}" type="presOf" srcId="{1C63B87F-A045-6E49-8165-5550AD6A46D0}" destId="{2874C49B-DE26-6D4A-AB1E-F7661EF419DA}" srcOrd="0" destOrd="0" presId="urn:microsoft.com/office/officeart/2005/8/layout/process1"/>
    <dgm:cxn modelId="{602ECAFE-49F3-734E-BDC4-C8271A40835B}" type="presParOf" srcId="{F4234CE1-5386-524E-9962-D0BED83D3169}" destId="{5D050AA6-4036-DE40-A24E-716C668137C2}" srcOrd="0" destOrd="0" presId="urn:microsoft.com/office/officeart/2005/8/layout/process1"/>
    <dgm:cxn modelId="{0F785572-1ABE-D049-ACAA-3F0624DCBC26}" type="presParOf" srcId="{F4234CE1-5386-524E-9962-D0BED83D3169}" destId="{2874C49B-DE26-6D4A-AB1E-F7661EF419DA}" srcOrd="1" destOrd="0" presId="urn:microsoft.com/office/officeart/2005/8/layout/process1"/>
    <dgm:cxn modelId="{78B3B2CB-9C31-E946-8C49-35411032342B}" type="presParOf" srcId="{2874C49B-DE26-6D4A-AB1E-F7661EF419DA}" destId="{28AA016E-FE7B-6D4B-9761-497C99D82F11}" srcOrd="0" destOrd="0" presId="urn:microsoft.com/office/officeart/2005/8/layout/process1"/>
    <dgm:cxn modelId="{FA98E96B-1A75-064D-940B-E0D338737BB4}" type="presParOf" srcId="{F4234CE1-5386-524E-9962-D0BED83D3169}" destId="{9A80B667-4673-7C40-96A0-BB037DCA5B68}" srcOrd="2" destOrd="0" presId="urn:microsoft.com/office/officeart/2005/8/layout/process1"/>
    <dgm:cxn modelId="{3FD531B6-C2AF-B944-B86D-A78FED551026}" type="presParOf" srcId="{F4234CE1-5386-524E-9962-D0BED83D3169}" destId="{5AEA9250-2B06-DF41-AD78-F8FB1DFF4FBF}" srcOrd="3" destOrd="0" presId="urn:microsoft.com/office/officeart/2005/8/layout/process1"/>
    <dgm:cxn modelId="{DC46E27A-B967-4E44-BAD6-97A927EC51F6}" type="presParOf" srcId="{5AEA9250-2B06-DF41-AD78-F8FB1DFF4FBF}" destId="{73AF9936-596A-E64A-9714-CFD7DF210859}" srcOrd="0" destOrd="0" presId="urn:microsoft.com/office/officeart/2005/8/layout/process1"/>
    <dgm:cxn modelId="{34969180-3FE0-7F45-B650-AE5130E20145}" type="presParOf" srcId="{F4234CE1-5386-524E-9962-D0BED83D3169}" destId="{C6D9731A-4E98-9C49-AFC6-AFBB264BBFC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56922-C5F0-C34C-8F41-EEEAAAA88CC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00B4060-DB55-674E-B247-5172C31FD8F3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Measure</a:t>
          </a:r>
          <a:r>
            <a:rPr lang="fr-CA" dirty="0">
              <a:solidFill>
                <a:schemeClr val="tx1"/>
              </a:solidFill>
            </a:rPr>
            <a:t> the night circuit</a:t>
          </a:r>
        </a:p>
      </dgm:t>
    </dgm:pt>
    <dgm:pt modelId="{7D4EFAFB-647D-354F-B423-1F756E9741AE}" type="parTrans" cxnId="{40111F92-43B6-E743-8E42-4069E123E313}">
      <dgm:prSet/>
      <dgm:spPr/>
      <dgm:t>
        <a:bodyPr/>
        <a:lstStyle/>
        <a:p>
          <a:endParaRPr lang="fr-CA"/>
        </a:p>
      </dgm:t>
    </dgm:pt>
    <dgm:pt modelId="{B05E5F02-DCCB-4046-A71D-699A8A896D32}" type="sibTrans" cxnId="{40111F92-43B6-E743-8E42-4069E123E313}">
      <dgm:prSet/>
      <dgm:spPr/>
      <dgm:t>
        <a:bodyPr/>
        <a:lstStyle/>
        <a:p>
          <a:endParaRPr lang="fr-CA"/>
        </a:p>
      </dgm:t>
    </dgm:pt>
    <dgm:pt modelId="{1BEDB5B3-EE47-234C-882D-0B38DBD28CF5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Vote test</a:t>
          </a:r>
        </a:p>
      </dgm:t>
    </dgm:pt>
    <dgm:pt modelId="{A028AFC9-C749-CC44-AEA4-AD17CBA8C00C}" type="parTrans" cxnId="{B2CC3FEA-FDFB-954D-8175-4D3D5F345BC9}">
      <dgm:prSet/>
      <dgm:spPr/>
      <dgm:t>
        <a:bodyPr/>
        <a:lstStyle/>
        <a:p>
          <a:endParaRPr lang="fr-CA"/>
        </a:p>
      </dgm:t>
    </dgm:pt>
    <dgm:pt modelId="{77D20CD9-6A8C-3B40-9724-BA28FF9337E1}" type="sibTrans" cxnId="{B2CC3FEA-FDFB-954D-8175-4D3D5F345BC9}">
      <dgm:prSet/>
      <dgm:spPr/>
      <dgm:t>
        <a:bodyPr/>
        <a:lstStyle/>
        <a:p>
          <a:endParaRPr lang="fr-CA"/>
        </a:p>
      </dgm:t>
    </dgm:pt>
    <dgm:pt modelId="{535F766C-C307-DD4E-A8AA-B555B32944C2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Hunter </a:t>
          </a:r>
          <a:r>
            <a:rPr lang="fr-CA" dirty="0" err="1">
              <a:solidFill>
                <a:schemeClr val="tx1"/>
              </a:solidFill>
            </a:rPr>
            <a:t>triggered</a:t>
          </a:r>
          <a:r>
            <a:rPr lang="fr-CA" dirty="0">
              <a:solidFill>
                <a:schemeClr val="tx1"/>
              </a:solidFill>
            </a:rPr>
            <a:t>?</a:t>
          </a:r>
        </a:p>
      </dgm:t>
    </dgm:pt>
    <dgm:pt modelId="{B7BCBF24-B9EC-2344-9ABE-AC8A04ECBB2E}" type="parTrans" cxnId="{0D2059ED-97EA-5848-BA63-288DAD70DE91}">
      <dgm:prSet/>
      <dgm:spPr/>
      <dgm:t>
        <a:bodyPr/>
        <a:lstStyle/>
        <a:p>
          <a:endParaRPr lang="fr-CA"/>
        </a:p>
      </dgm:t>
    </dgm:pt>
    <dgm:pt modelId="{7EB06A32-081E-074F-AA93-A42492B186F0}" type="sibTrans" cxnId="{0D2059ED-97EA-5848-BA63-288DAD70DE91}">
      <dgm:prSet/>
      <dgm:spPr/>
      <dgm:t>
        <a:bodyPr/>
        <a:lstStyle/>
        <a:p>
          <a:endParaRPr lang="fr-CA"/>
        </a:p>
      </dgm:t>
    </dgm:pt>
    <dgm:pt modelId="{D12F3D9A-69FB-D346-BF17-505F34656503}" type="pres">
      <dgm:prSet presAssocID="{39056922-C5F0-C34C-8F41-EEEAAAA88CC4}" presName="Name0" presStyleCnt="0">
        <dgm:presLayoutVars>
          <dgm:dir/>
          <dgm:resizeHandles val="exact"/>
        </dgm:presLayoutVars>
      </dgm:prSet>
      <dgm:spPr/>
    </dgm:pt>
    <dgm:pt modelId="{0C06C513-80D9-C848-8016-8E914F00817E}" type="pres">
      <dgm:prSet presAssocID="{A00B4060-DB55-674E-B247-5172C31FD8F3}" presName="node" presStyleLbl="node1" presStyleIdx="0" presStyleCnt="3">
        <dgm:presLayoutVars>
          <dgm:bulletEnabled val="1"/>
        </dgm:presLayoutVars>
      </dgm:prSet>
      <dgm:spPr/>
    </dgm:pt>
    <dgm:pt modelId="{2469B1EF-2613-A64B-9572-60996D8DB854}" type="pres">
      <dgm:prSet presAssocID="{B05E5F02-DCCB-4046-A71D-699A8A896D32}" presName="sibTrans" presStyleLbl="sibTrans2D1" presStyleIdx="0" presStyleCnt="2"/>
      <dgm:spPr/>
    </dgm:pt>
    <dgm:pt modelId="{78AD1997-9896-1D4B-9750-5A26FDCACEB2}" type="pres">
      <dgm:prSet presAssocID="{B05E5F02-DCCB-4046-A71D-699A8A896D32}" presName="connectorText" presStyleLbl="sibTrans2D1" presStyleIdx="0" presStyleCnt="2"/>
      <dgm:spPr/>
    </dgm:pt>
    <dgm:pt modelId="{30F8B489-358A-B444-956B-0F70880A2321}" type="pres">
      <dgm:prSet presAssocID="{1BEDB5B3-EE47-234C-882D-0B38DBD28CF5}" presName="node" presStyleLbl="node1" presStyleIdx="1" presStyleCnt="3">
        <dgm:presLayoutVars>
          <dgm:bulletEnabled val="1"/>
        </dgm:presLayoutVars>
      </dgm:prSet>
      <dgm:spPr/>
    </dgm:pt>
    <dgm:pt modelId="{0B8AFD8A-C974-2742-9488-56CE3EB0AB25}" type="pres">
      <dgm:prSet presAssocID="{77D20CD9-6A8C-3B40-9724-BA28FF9337E1}" presName="sibTrans" presStyleLbl="sibTrans2D1" presStyleIdx="1" presStyleCnt="2"/>
      <dgm:spPr/>
    </dgm:pt>
    <dgm:pt modelId="{E0887CA8-D0CF-6A40-96E4-9A8A7CB265A7}" type="pres">
      <dgm:prSet presAssocID="{77D20CD9-6A8C-3B40-9724-BA28FF9337E1}" presName="connectorText" presStyleLbl="sibTrans2D1" presStyleIdx="1" presStyleCnt="2"/>
      <dgm:spPr/>
    </dgm:pt>
    <dgm:pt modelId="{410F82B6-9679-4646-B741-0A66075338B9}" type="pres">
      <dgm:prSet presAssocID="{535F766C-C307-DD4E-A8AA-B555B32944C2}" presName="node" presStyleLbl="node1" presStyleIdx="2" presStyleCnt="3">
        <dgm:presLayoutVars>
          <dgm:bulletEnabled val="1"/>
        </dgm:presLayoutVars>
      </dgm:prSet>
      <dgm:spPr/>
    </dgm:pt>
  </dgm:ptLst>
  <dgm:cxnLst>
    <dgm:cxn modelId="{A9CF5E1F-C4D6-944E-A3F1-55E2BF7F9F15}" type="presOf" srcId="{B05E5F02-DCCB-4046-A71D-699A8A896D32}" destId="{2469B1EF-2613-A64B-9572-60996D8DB854}" srcOrd="0" destOrd="0" presId="urn:microsoft.com/office/officeart/2005/8/layout/process1"/>
    <dgm:cxn modelId="{F138B05B-FB0C-5B46-804D-F7871981DC3F}" type="presOf" srcId="{1BEDB5B3-EE47-234C-882D-0B38DBD28CF5}" destId="{30F8B489-358A-B444-956B-0F70880A2321}" srcOrd="0" destOrd="0" presId="urn:microsoft.com/office/officeart/2005/8/layout/process1"/>
    <dgm:cxn modelId="{71ABE969-3CC8-494E-B0E0-ECF650841624}" type="presOf" srcId="{39056922-C5F0-C34C-8F41-EEEAAAA88CC4}" destId="{D12F3D9A-69FB-D346-BF17-505F34656503}" srcOrd="0" destOrd="0" presId="urn:microsoft.com/office/officeart/2005/8/layout/process1"/>
    <dgm:cxn modelId="{663C8587-7EF9-C64A-A61A-E48AB67BABC2}" type="presOf" srcId="{535F766C-C307-DD4E-A8AA-B555B32944C2}" destId="{410F82B6-9679-4646-B741-0A66075338B9}" srcOrd="0" destOrd="0" presId="urn:microsoft.com/office/officeart/2005/8/layout/process1"/>
    <dgm:cxn modelId="{40111F92-43B6-E743-8E42-4069E123E313}" srcId="{39056922-C5F0-C34C-8F41-EEEAAAA88CC4}" destId="{A00B4060-DB55-674E-B247-5172C31FD8F3}" srcOrd="0" destOrd="0" parTransId="{7D4EFAFB-647D-354F-B423-1F756E9741AE}" sibTransId="{B05E5F02-DCCB-4046-A71D-699A8A896D32}"/>
    <dgm:cxn modelId="{DD010295-4E8F-344E-A1E8-F437D835CCEB}" type="presOf" srcId="{77D20CD9-6A8C-3B40-9724-BA28FF9337E1}" destId="{0B8AFD8A-C974-2742-9488-56CE3EB0AB25}" srcOrd="0" destOrd="0" presId="urn:microsoft.com/office/officeart/2005/8/layout/process1"/>
    <dgm:cxn modelId="{DC31B9C3-6297-074D-A1DF-88B479C8A76C}" type="presOf" srcId="{B05E5F02-DCCB-4046-A71D-699A8A896D32}" destId="{78AD1997-9896-1D4B-9750-5A26FDCACEB2}" srcOrd="1" destOrd="0" presId="urn:microsoft.com/office/officeart/2005/8/layout/process1"/>
    <dgm:cxn modelId="{5ABDFAC3-6D42-694B-98E4-E31EE7C2E9EA}" type="presOf" srcId="{77D20CD9-6A8C-3B40-9724-BA28FF9337E1}" destId="{E0887CA8-D0CF-6A40-96E4-9A8A7CB265A7}" srcOrd="1" destOrd="0" presId="urn:microsoft.com/office/officeart/2005/8/layout/process1"/>
    <dgm:cxn modelId="{7060DFD6-CDB4-2140-AD8F-D44FD47EF15D}" type="presOf" srcId="{A00B4060-DB55-674E-B247-5172C31FD8F3}" destId="{0C06C513-80D9-C848-8016-8E914F00817E}" srcOrd="0" destOrd="0" presId="urn:microsoft.com/office/officeart/2005/8/layout/process1"/>
    <dgm:cxn modelId="{B2CC3FEA-FDFB-954D-8175-4D3D5F345BC9}" srcId="{39056922-C5F0-C34C-8F41-EEEAAAA88CC4}" destId="{1BEDB5B3-EE47-234C-882D-0B38DBD28CF5}" srcOrd="1" destOrd="0" parTransId="{A028AFC9-C749-CC44-AEA4-AD17CBA8C00C}" sibTransId="{77D20CD9-6A8C-3B40-9724-BA28FF9337E1}"/>
    <dgm:cxn modelId="{0D2059ED-97EA-5848-BA63-288DAD70DE91}" srcId="{39056922-C5F0-C34C-8F41-EEEAAAA88CC4}" destId="{535F766C-C307-DD4E-A8AA-B555B32944C2}" srcOrd="2" destOrd="0" parTransId="{B7BCBF24-B9EC-2344-9ABE-AC8A04ECBB2E}" sibTransId="{7EB06A32-081E-074F-AA93-A42492B186F0}"/>
    <dgm:cxn modelId="{9E46BEE8-DC9F-F04B-A491-74373CAEE0FF}" type="presParOf" srcId="{D12F3D9A-69FB-D346-BF17-505F34656503}" destId="{0C06C513-80D9-C848-8016-8E914F00817E}" srcOrd="0" destOrd="0" presId="urn:microsoft.com/office/officeart/2005/8/layout/process1"/>
    <dgm:cxn modelId="{5575FE8F-CA47-2345-88FE-46A85FC3D770}" type="presParOf" srcId="{D12F3D9A-69FB-D346-BF17-505F34656503}" destId="{2469B1EF-2613-A64B-9572-60996D8DB854}" srcOrd="1" destOrd="0" presId="urn:microsoft.com/office/officeart/2005/8/layout/process1"/>
    <dgm:cxn modelId="{53B1522F-7362-7E48-BEB2-48EF01AD6F50}" type="presParOf" srcId="{2469B1EF-2613-A64B-9572-60996D8DB854}" destId="{78AD1997-9896-1D4B-9750-5A26FDCACEB2}" srcOrd="0" destOrd="0" presId="urn:microsoft.com/office/officeart/2005/8/layout/process1"/>
    <dgm:cxn modelId="{FE47EE9B-7632-E242-BC24-3412BD8FC05E}" type="presParOf" srcId="{D12F3D9A-69FB-D346-BF17-505F34656503}" destId="{30F8B489-358A-B444-956B-0F70880A2321}" srcOrd="2" destOrd="0" presId="urn:microsoft.com/office/officeart/2005/8/layout/process1"/>
    <dgm:cxn modelId="{7912D53B-2729-584F-B968-AA5D0BB34D1B}" type="presParOf" srcId="{D12F3D9A-69FB-D346-BF17-505F34656503}" destId="{0B8AFD8A-C974-2742-9488-56CE3EB0AB25}" srcOrd="3" destOrd="0" presId="urn:microsoft.com/office/officeart/2005/8/layout/process1"/>
    <dgm:cxn modelId="{C682C033-3F5C-0241-997E-B1592490083D}" type="presParOf" srcId="{0B8AFD8A-C974-2742-9488-56CE3EB0AB25}" destId="{E0887CA8-D0CF-6A40-96E4-9A8A7CB265A7}" srcOrd="0" destOrd="0" presId="urn:microsoft.com/office/officeart/2005/8/layout/process1"/>
    <dgm:cxn modelId="{DE34205F-A474-AA44-900A-F2B655F51BD1}" type="presParOf" srcId="{D12F3D9A-69FB-D346-BF17-505F34656503}" destId="{410F82B6-9679-4646-B741-0A66075338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8C409-3528-8C4E-98E4-31D39A97EC66}">
      <dsp:nvSpPr>
        <dsp:cNvPr id="0" name=""/>
        <dsp:cNvSpPr/>
      </dsp:nvSpPr>
      <dsp:spPr>
        <a:xfrm>
          <a:off x="942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Night Phase</a:t>
          </a:r>
        </a:p>
      </dsp:txBody>
      <dsp:txXfrm>
        <a:off x="339608" y="464316"/>
        <a:ext cx="1635227" cy="1635227"/>
      </dsp:txXfrm>
    </dsp:sp>
    <dsp:sp modelId="{B0D6C6E2-EDF4-4744-8AF5-14DB6D213E13}">
      <dsp:nvSpPr>
        <dsp:cNvPr id="0" name=""/>
        <dsp:cNvSpPr/>
      </dsp:nvSpPr>
      <dsp:spPr>
        <a:xfrm>
          <a:off x="2133294" y="-201188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>
        <a:off x="2133294" y="-45090"/>
        <a:ext cx="1207540" cy="468292"/>
      </dsp:txXfrm>
    </dsp:sp>
    <dsp:sp modelId="{31F369F9-A1EA-8247-A1A1-273336149A07}">
      <dsp:nvSpPr>
        <dsp:cNvPr id="0" name=""/>
        <dsp:cNvSpPr/>
      </dsp:nvSpPr>
      <dsp:spPr>
        <a:xfrm>
          <a:off x="3476379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Day phase</a:t>
          </a:r>
        </a:p>
      </dsp:txBody>
      <dsp:txXfrm>
        <a:off x="3815045" y="464316"/>
        <a:ext cx="1635227" cy="1635227"/>
      </dsp:txXfrm>
    </dsp:sp>
    <dsp:sp modelId="{A84602DE-549C-8C4D-BC1D-BB7DBE162296}">
      <dsp:nvSpPr>
        <dsp:cNvPr id="0" name=""/>
        <dsp:cNvSpPr/>
      </dsp:nvSpPr>
      <dsp:spPr>
        <a:xfrm rot="10800000">
          <a:off x="2214899" y="1984559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 rot="10800000">
        <a:off x="2449045" y="2140657"/>
        <a:ext cx="1207540" cy="468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50AA6-4036-DE40-A24E-716C668137C2}">
      <dsp:nvSpPr>
        <dsp:cNvPr id="0" name=""/>
        <dsp:cNvSpPr/>
      </dsp:nvSpPr>
      <dsp:spPr>
        <a:xfrm>
          <a:off x="8259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Initiate</a:t>
          </a:r>
          <a:r>
            <a:rPr lang="fr-CA" sz="2900" kern="1200" dirty="0">
              <a:solidFill>
                <a:schemeClr val="tx1"/>
              </a:solidFill>
            </a:rPr>
            <a:t> a circuit for the </a:t>
          </a:r>
          <a:r>
            <a:rPr lang="fr-CA" sz="2900" kern="1200" dirty="0" err="1">
              <a:solidFill>
                <a:schemeClr val="tx1"/>
              </a:solidFill>
            </a:rPr>
            <a:t>players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51641" y="2086949"/>
        <a:ext cx="2381873" cy="1394418"/>
      </dsp:txXfrm>
    </dsp:sp>
    <dsp:sp modelId="{2874C49B-DE26-6D4A-AB1E-F7661EF419DA}">
      <dsp:nvSpPr>
        <dsp:cNvPr id="0" name=""/>
        <dsp:cNvSpPr/>
      </dsp:nvSpPr>
      <dsp:spPr>
        <a:xfrm>
          <a:off x="2723760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2723760" y="2600491"/>
        <a:ext cx="366346" cy="367334"/>
      </dsp:txXfrm>
    </dsp:sp>
    <dsp:sp modelId="{9A80B667-4673-7C40-96A0-BB037DCA5B68}">
      <dsp:nvSpPr>
        <dsp:cNvPr id="0" name=""/>
        <dsp:cNvSpPr/>
      </dsp:nvSpPr>
      <dsp:spPr>
        <a:xfrm>
          <a:off x="3464351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>
              <a:solidFill>
                <a:schemeClr val="tx1"/>
              </a:solidFill>
            </a:rPr>
            <a:t>Play all of the </a:t>
          </a:r>
          <a:r>
            <a:rPr lang="fr-CA" sz="2900" kern="1200" dirty="0" err="1">
              <a:solidFill>
                <a:schemeClr val="tx1"/>
              </a:solidFill>
            </a:rPr>
            <a:t>roles</a:t>
          </a:r>
          <a:r>
            <a:rPr lang="fr-CA" sz="2900" kern="1200" dirty="0">
              <a:solidFill>
                <a:schemeClr val="tx1"/>
              </a:solidFill>
            </a:rPr>
            <a:t> (append </a:t>
          </a:r>
          <a:r>
            <a:rPr lang="fr-CA" sz="2900" kern="1200" dirty="0" err="1">
              <a:solidFill>
                <a:schemeClr val="tx1"/>
              </a:solidFill>
            </a:rPr>
            <a:t>their</a:t>
          </a:r>
          <a:r>
            <a:rPr lang="fr-CA" sz="2900" kern="1200" dirty="0">
              <a:solidFill>
                <a:schemeClr val="tx1"/>
              </a:solidFill>
            </a:rPr>
            <a:t> </a:t>
          </a:r>
          <a:r>
            <a:rPr lang="fr-CA" sz="2900" kern="1200" dirty="0" err="1">
              <a:solidFill>
                <a:schemeClr val="tx1"/>
              </a:solidFill>
            </a:rPr>
            <a:t>gate</a:t>
          </a:r>
          <a:r>
            <a:rPr lang="fr-CA" sz="2900" kern="1200" dirty="0">
              <a:solidFill>
                <a:schemeClr val="tx1"/>
              </a:solidFill>
            </a:rPr>
            <a:t>)</a:t>
          </a:r>
        </a:p>
      </dsp:txBody>
      <dsp:txXfrm>
        <a:off x="3507733" y="2086949"/>
        <a:ext cx="2381873" cy="1394418"/>
      </dsp:txXfrm>
    </dsp:sp>
    <dsp:sp modelId="{5AEA9250-2B06-DF41-AD78-F8FB1DFF4FBF}">
      <dsp:nvSpPr>
        <dsp:cNvPr id="0" name=""/>
        <dsp:cNvSpPr/>
      </dsp:nvSpPr>
      <dsp:spPr>
        <a:xfrm>
          <a:off x="6179852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6179852" y="2600491"/>
        <a:ext cx="366346" cy="367334"/>
      </dsp:txXfrm>
    </dsp:sp>
    <dsp:sp modelId="{C6D9731A-4E98-9C49-AFC6-AFBB264BBFC5}">
      <dsp:nvSpPr>
        <dsp:cNvPr id="0" name=""/>
        <dsp:cNvSpPr/>
      </dsp:nvSpPr>
      <dsp:spPr>
        <a:xfrm>
          <a:off x="6920443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Add</a:t>
          </a:r>
          <a:r>
            <a:rPr lang="fr-CA" sz="2900" kern="1200" dirty="0">
              <a:solidFill>
                <a:schemeClr val="tx1"/>
              </a:solidFill>
            </a:rPr>
            <a:t> the </a:t>
          </a:r>
          <a:r>
            <a:rPr lang="fr-CA" sz="2900" kern="1200" dirty="0" err="1">
              <a:solidFill>
                <a:schemeClr val="tx1"/>
              </a:solidFill>
            </a:rPr>
            <a:t>cnot</a:t>
          </a:r>
          <a:r>
            <a:rPr lang="fr-CA" sz="2900" kern="1200" dirty="0">
              <a:solidFill>
                <a:schemeClr val="tx1"/>
              </a:solidFill>
            </a:rPr>
            <a:t> for the </a:t>
          </a:r>
          <a:r>
            <a:rPr lang="fr-CA" sz="2900" kern="1200" dirty="0" err="1">
              <a:solidFill>
                <a:schemeClr val="tx1"/>
              </a:solidFill>
            </a:rPr>
            <a:t>lovers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6963825" y="2086949"/>
        <a:ext cx="2381873" cy="1394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6C513-80D9-C848-8016-8E914F00817E}">
      <dsp:nvSpPr>
        <dsp:cNvPr id="0" name=""/>
        <dsp:cNvSpPr/>
      </dsp:nvSpPr>
      <dsp:spPr>
        <a:xfrm>
          <a:off x="7858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 err="1">
              <a:solidFill>
                <a:schemeClr val="tx1"/>
              </a:solidFill>
            </a:rPr>
            <a:t>Measure</a:t>
          </a:r>
          <a:r>
            <a:rPr lang="fr-CA" sz="3000" kern="1200" dirty="0">
              <a:solidFill>
                <a:schemeClr val="tx1"/>
              </a:solidFill>
            </a:rPr>
            <a:t> the night circuit</a:t>
          </a:r>
        </a:p>
      </dsp:txBody>
      <dsp:txXfrm>
        <a:off x="49133" y="2045996"/>
        <a:ext cx="2266156" cy="1326673"/>
      </dsp:txXfrm>
    </dsp:sp>
    <dsp:sp modelId="{2469B1EF-2613-A64B-9572-60996D8DB854}">
      <dsp:nvSpPr>
        <dsp:cNvPr id="0" name=""/>
        <dsp:cNvSpPr/>
      </dsp:nvSpPr>
      <dsp:spPr>
        <a:xfrm>
          <a:off x="2591435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2591435" y="2534589"/>
        <a:ext cx="348548" cy="349487"/>
      </dsp:txXfrm>
    </dsp:sp>
    <dsp:sp modelId="{30F8B489-358A-B444-956B-0F70880A2321}">
      <dsp:nvSpPr>
        <dsp:cNvPr id="0" name=""/>
        <dsp:cNvSpPr/>
      </dsp:nvSpPr>
      <dsp:spPr>
        <a:xfrm>
          <a:off x="3296046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Vote test</a:t>
          </a:r>
        </a:p>
      </dsp:txBody>
      <dsp:txXfrm>
        <a:off x="3337321" y="2045996"/>
        <a:ext cx="2266156" cy="1326673"/>
      </dsp:txXfrm>
    </dsp:sp>
    <dsp:sp modelId="{0B8AFD8A-C974-2742-9488-56CE3EB0AB25}">
      <dsp:nvSpPr>
        <dsp:cNvPr id="0" name=""/>
        <dsp:cNvSpPr/>
      </dsp:nvSpPr>
      <dsp:spPr>
        <a:xfrm>
          <a:off x="5879623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5879623" y="2534589"/>
        <a:ext cx="348548" cy="349487"/>
      </dsp:txXfrm>
    </dsp:sp>
    <dsp:sp modelId="{410F82B6-9679-4646-B741-0A66075338B9}">
      <dsp:nvSpPr>
        <dsp:cNvPr id="0" name=""/>
        <dsp:cNvSpPr/>
      </dsp:nvSpPr>
      <dsp:spPr>
        <a:xfrm>
          <a:off x="6584235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Hunter </a:t>
          </a:r>
          <a:r>
            <a:rPr lang="fr-CA" sz="3000" kern="1200" dirty="0" err="1">
              <a:solidFill>
                <a:schemeClr val="tx1"/>
              </a:solidFill>
            </a:rPr>
            <a:t>triggered</a:t>
          </a:r>
          <a:r>
            <a:rPr lang="fr-CA" sz="3000" kern="1200" dirty="0">
              <a:solidFill>
                <a:schemeClr val="tx1"/>
              </a:solidFill>
            </a:rPr>
            <a:t>?</a:t>
          </a:r>
        </a:p>
      </dsp:txBody>
      <dsp:txXfrm>
        <a:off x="6625510" y="2045996"/>
        <a:ext cx="2266156" cy="132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17/06/relationships/model3d" Target="../media/model3d3.glb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  <a:noFill/>
          <a:ln w="38100">
            <a:noFill/>
          </a:ln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« compile moi si tu peux »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CE4EA-4EEA-23AD-7EB2-9EB6EF25471A}"/>
              </a:ext>
            </a:extLst>
          </p:cNvPr>
          <p:cNvSpPr/>
          <p:nvPr/>
        </p:nvSpPr>
        <p:spPr>
          <a:xfrm>
            <a:off x="6734627" y="5082437"/>
            <a:ext cx="4831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dirty="0"/>
              <a:t>For the</a:t>
            </a:r>
            <a:r>
              <a:rPr lang="fr-CA" sz="3200" b="1" cap="none" spc="0" dirty="0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 </a:t>
            </a:r>
            <a:r>
              <a:rPr lang="fr-CA" sz="3200" b="1" cap="none" spc="0" dirty="0" err="1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i</a:t>
            </a:r>
            <a:r>
              <a:rPr lang="fr-CA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noFill/>
                <a:effectLst/>
              </a:rPr>
              <a:t>Qu</a:t>
            </a:r>
            <a:r>
              <a:rPr lang="fr-CA" sz="3200" b="1" cap="none" spc="0" dirty="0" err="1">
                <a:ln w="22225">
                  <a:solidFill>
                    <a:srgbClr val="00B050"/>
                  </a:solidFill>
                  <a:prstDash val="solid"/>
                </a:ln>
                <a:noFill/>
                <a:effectLst/>
              </a:rPr>
              <a:t>Co</a:t>
            </a:r>
            <a:r>
              <a:rPr lang="fr-CA" sz="3200" b="1" cap="none" spc="0" dirty="0" err="1">
                <a:ln w="22225">
                  <a:solidFill>
                    <a:srgbClr val="0070C0"/>
                  </a:solidFill>
                  <a:prstDash val="solid"/>
                </a:ln>
                <a:noFill/>
                <a:effectLst/>
              </a:rPr>
              <a:t>de</a:t>
            </a:r>
            <a:r>
              <a:rPr lang="fr-CA" sz="3200" b="1" i="1" cap="none" spc="0" dirty="0" err="1">
                <a:ln w="22225">
                  <a:solidFill>
                    <a:srgbClr val="002060"/>
                  </a:solidFill>
                  <a:prstDash val="solid"/>
                </a:ln>
                <a:noFill/>
                <a:effectLst/>
              </a:rPr>
              <a:t>Fest</a:t>
            </a:r>
            <a:endParaRPr lang="fr-CA" sz="3200" b="1" i="1" cap="none" spc="0" dirty="0">
              <a:ln w="22225">
                <a:solidFill>
                  <a:srgbClr val="002060"/>
                </a:solidFill>
                <a:prstDash val="solid"/>
              </a:ln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7EA611-A9A2-68CF-172C-C54C592ED34C}"/>
              </a:ext>
            </a:extLst>
          </p:cNvPr>
          <p:cNvSpPr txBox="1"/>
          <p:nvPr/>
        </p:nvSpPr>
        <p:spPr>
          <a:xfrm>
            <a:off x="2658510" y="41510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B7537B-0E70-E2C9-CDEE-FC6526500A99}"/>
              </a:ext>
            </a:extLst>
          </p:cNvPr>
          <p:cNvSpPr txBox="1"/>
          <p:nvPr/>
        </p:nvSpPr>
        <p:spPr>
          <a:xfrm>
            <a:off x="2658510" y="48150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8A6B12-8CDB-1DB4-F019-3CF54EFD047D}"/>
              </a:ext>
            </a:extLst>
          </p:cNvPr>
          <p:cNvSpPr txBox="1"/>
          <p:nvPr/>
        </p:nvSpPr>
        <p:spPr>
          <a:xfrm>
            <a:off x="2654126" y="552633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754775" y="2437388"/>
            <a:ext cx="702497" cy="1467066"/>
          </a:xfrm>
          <a:prstGeom prst="rightBrace">
            <a:avLst>
              <a:gd name="adj1" fmla="val 50518"/>
              <a:gd name="adj2" fmla="val 483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|0&gt;&lt;0|</a:t>
            </a:r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CC4B4C6-6959-B90E-23DF-56BBC0D75493}"/>
              </a:ext>
            </a:extLst>
          </p:cNvPr>
          <p:cNvSpPr txBox="1"/>
          <p:nvPr/>
        </p:nvSpPr>
        <p:spPr>
          <a:xfrm>
            <a:off x="10858034" y="34581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6F26FAB-C9DD-996B-D7A1-237FE779941E}"/>
              </a:ext>
            </a:extLst>
          </p:cNvPr>
          <p:cNvSpPr txBox="1"/>
          <p:nvPr/>
        </p:nvSpPr>
        <p:spPr>
          <a:xfrm>
            <a:off x="10858034" y="414366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26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4" grpId="0"/>
      <p:bldP spid="75" grpId="0"/>
      <p:bldP spid="76" grpId="0"/>
      <p:bldP spid="77" grpId="0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D0560-BF64-95EB-EEE4-0B77E785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day</a:t>
            </a:r>
            <a:r>
              <a:rPr lang="fr-CA" dirty="0"/>
              <a:t> phase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9FEB488-B432-D087-42F7-5836FB9AE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295174"/>
              </p:ext>
            </p:extLst>
          </p:nvPr>
        </p:nvGraphicFramePr>
        <p:xfrm>
          <a:off x="1625600" y="399032"/>
          <a:ext cx="8940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49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6FBA-F90B-A97D-C12B-55420FB9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The vote test: instant check to </a:t>
            </a:r>
            <a:r>
              <a:rPr lang="fr-CA" dirty="0" err="1"/>
              <a:t>see</a:t>
            </a:r>
            <a:r>
              <a:rPr lang="fr-CA" dirty="0"/>
              <a:t> if the </a:t>
            </a:r>
            <a:r>
              <a:rPr lang="fr-CA" dirty="0" err="1"/>
              <a:t>player</a:t>
            </a:r>
            <a:r>
              <a:rPr lang="fr-CA" dirty="0"/>
              <a:t> dies.</a:t>
            </a:r>
            <a:br>
              <a:rPr lang="fr-CA" dirty="0"/>
            </a:b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58BB75-7DA0-BA3F-8DAC-5C7BC293DDDB}"/>
              </a:ext>
            </a:extLst>
          </p:cNvPr>
          <p:cNvSpPr txBox="1"/>
          <p:nvPr/>
        </p:nvSpPr>
        <p:spPr>
          <a:xfrm>
            <a:off x="1371600" y="168214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2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DAB873-5D86-9AB9-F0C5-C233DAE40186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4A0874D-C7D6-5F1C-4474-DAF6E17BB5A3}"/>
              </a:ext>
            </a:extLst>
          </p:cNvPr>
          <p:cNvSpPr txBox="1"/>
          <p:nvPr/>
        </p:nvSpPr>
        <p:spPr>
          <a:xfrm>
            <a:off x="1590972" y="34655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704C886-A902-E1EE-30AB-DD42015E90CE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8AC738-8990-476E-5FBA-8978D5D997C3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C4BFBB-88C7-F508-04F4-0614BE88BC2B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8E27FD-D48E-8342-7F43-7D9B1EA9384F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C1C6BA6-938A-4183-B3F2-731AE3676798}"/>
              </a:ext>
            </a:extLst>
          </p:cNvPr>
          <p:cNvSpPr txBox="1"/>
          <p:nvPr/>
        </p:nvSpPr>
        <p:spPr>
          <a:xfrm>
            <a:off x="5449468" y="3465552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or |1&gt;, </a:t>
            </a:r>
            <a:r>
              <a:rPr lang="fr-CA" dirty="0" err="1"/>
              <a:t>lives</a:t>
            </a:r>
            <a:r>
              <a:rPr lang="fr-CA" dirty="0"/>
              <a:t> or die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36B0C1-3A24-B8FA-4CCD-A6D76F46D6BE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22C58F9-3C08-A6B8-DB26-C2689D073C6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1162374" y="3221620"/>
            <a:ext cx="440172" cy="4170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lus 12">
            <a:extLst>
              <a:ext uri="{FF2B5EF4-FFF2-40B4-BE49-F238E27FC236}">
                <a16:creationId xmlns:a16="http://schemas.microsoft.com/office/drawing/2014/main" id="{854FA550-F0D9-7C49-E026-ACD7FF5EC03E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99A79A-FB7B-F10C-C047-C5B499B0F0C9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382B86-CADE-6CCC-471B-10C4E83285D2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C305428-2D93-A757-4F91-62517F84254C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A23312-05C5-F284-B331-01F8AC77CEB5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64FC88-AF68-242F-4686-ABFFEF497540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1B711E58-195C-454A-6724-CB7C2CB8CB27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5F03C6-EF23-F38E-DF74-94C5D13D117F}"/>
              </a:ext>
            </a:extLst>
          </p:cNvPr>
          <p:cNvCxnSpPr>
            <a:cxnSpLocks/>
            <a:endCxn id="19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0A21F6-CB9A-4D52-F71D-C0400089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594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F567E-21FC-A0C9-E33D-B8AEFC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goal of the </a:t>
            </a:r>
            <a:r>
              <a:rPr lang="fr-CA" dirty="0" err="1"/>
              <a:t>game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10008-8C52-6F51-B62D-D30684AC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760"/>
            <a:ext cx="9601200" cy="1485900"/>
          </a:xfrm>
        </p:spPr>
        <p:txBody>
          <a:bodyPr/>
          <a:lstStyle/>
          <a:p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win</a:t>
            </a:r>
            <a:r>
              <a:rPr lang="fr-CA" dirty="0"/>
              <a:t> conditions:</a:t>
            </a:r>
          </a:p>
          <a:p>
            <a:pPr lvl="1"/>
            <a:r>
              <a:rPr lang="fr-CA" dirty="0"/>
              <a:t>The village (non-</a:t>
            </a:r>
            <a:r>
              <a:rPr lang="fr-CA" dirty="0" err="1"/>
              <a:t>werewolves</a:t>
            </a:r>
            <a:r>
              <a:rPr lang="fr-CA" dirty="0"/>
              <a:t> </a:t>
            </a:r>
            <a:r>
              <a:rPr lang="fr-CA" dirty="0" err="1"/>
              <a:t>players</a:t>
            </a:r>
            <a:r>
              <a:rPr lang="fr-CA" dirty="0"/>
              <a:t>) </a:t>
            </a:r>
            <a:r>
              <a:rPr lang="fr-CA" dirty="0" err="1"/>
              <a:t>killed</a:t>
            </a:r>
            <a:r>
              <a:rPr lang="fr-CA" dirty="0"/>
              <a:t> all of the </a:t>
            </a:r>
            <a:r>
              <a:rPr lang="fr-CA" dirty="0" err="1"/>
              <a:t>werewolves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The </a:t>
            </a:r>
            <a:r>
              <a:rPr lang="fr-CA" dirty="0" err="1"/>
              <a:t>werewolves</a:t>
            </a:r>
            <a:r>
              <a:rPr lang="fr-CA" dirty="0"/>
              <a:t> compose more </a:t>
            </a:r>
            <a:r>
              <a:rPr lang="fr-CA" dirty="0" err="1"/>
              <a:t>than</a:t>
            </a:r>
            <a:r>
              <a:rPr lang="fr-CA" dirty="0"/>
              <a:t> </a:t>
            </a:r>
            <a:r>
              <a:rPr lang="fr-CA" dirty="0" err="1"/>
              <a:t>half</a:t>
            </a:r>
            <a:r>
              <a:rPr lang="fr-CA" dirty="0"/>
              <a:t> of the </a:t>
            </a:r>
            <a:r>
              <a:rPr lang="fr-CA" dirty="0" err="1"/>
              <a:t>players</a:t>
            </a:r>
            <a:r>
              <a:rPr lang="fr-CA" dirty="0"/>
              <a:t> alive.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DC0F330-5A29-9D5C-82CA-DC5F2E97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355669"/>
              </p:ext>
            </p:extLst>
          </p:nvPr>
        </p:nvGraphicFramePr>
        <p:xfrm>
          <a:off x="2850076" y="3608340"/>
          <a:ext cx="5789881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4D0E5A4-1414-4E24-2445-123E5180C248}"/>
              </a:ext>
            </a:extLst>
          </p:cNvPr>
          <p:cNvSpPr txBox="1"/>
          <p:nvPr/>
        </p:nvSpPr>
        <p:spPr>
          <a:xfrm>
            <a:off x="896588" y="3608340"/>
            <a:ext cx="1876301" cy="400110"/>
          </a:xfrm>
          <a:prstGeom prst="rect">
            <a:avLst/>
          </a:prstGeom>
          <a:solidFill>
            <a:srgbClr val="8C8D8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/>
              <a:t>Begin the </a:t>
            </a:r>
            <a:r>
              <a:rPr lang="fr-CA" sz="2000" dirty="0" err="1"/>
              <a:t>game</a:t>
            </a:r>
            <a:endParaRPr lang="fr-CA" sz="2000" dirty="0"/>
          </a:p>
        </p:txBody>
      </p:sp>
      <p:sp>
        <p:nvSpPr>
          <p:cNvPr id="7" name="Flèche à angle droit 6">
            <a:extLst>
              <a:ext uri="{FF2B5EF4-FFF2-40B4-BE49-F238E27FC236}">
                <a16:creationId xmlns:a16="http://schemas.microsoft.com/office/drawing/2014/main" id="{E5E633D7-16F9-8785-FBA8-4FF48686F6B6}"/>
              </a:ext>
            </a:extLst>
          </p:cNvPr>
          <p:cNvSpPr/>
          <p:nvPr/>
        </p:nvSpPr>
        <p:spPr>
          <a:xfrm rot="5400000">
            <a:off x="1466603" y="4046229"/>
            <a:ext cx="1211283" cy="1401289"/>
          </a:xfrm>
          <a:prstGeom prst="bentUpArrow">
            <a:avLst>
              <a:gd name="adj1" fmla="val 37746"/>
              <a:gd name="adj2" fmla="val 31862"/>
              <a:gd name="adj3" fmla="val 40687"/>
            </a:avLst>
          </a:prstGeom>
          <a:solidFill>
            <a:srgbClr val="C5C5C3"/>
          </a:solidFill>
          <a:ln>
            <a:solidFill>
              <a:srgbClr val="C5C5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5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460132" y="1971645"/>
            <a:ext cx="310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915826" y="1468088"/>
            <a:ext cx="461386" cy="2268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610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|0&gt;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|1&gt;</a:t>
            </a:r>
          </a:p>
        </p:txBody>
      </p:sp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61735"/>
                  </p:ext>
                </p:extLst>
              </p:nvPr>
            </p:nvGraphicFramePr>
            <p:xfrm>
              <a:off x="434571" y="3204"/>
              <a:ext cx="5697461" cy="678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7461" cy="6788734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28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71" y="3204"/>
                <a:ext cx="5697461" cy="678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37258" y="661562"/>
            <a:ext cx="3892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(1st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turn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only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seek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Victime des loups Garous | Wiki Loup-Garou | Fandom">
            <a:extLst>
              <a:ext uri="{FF2B5EF4-FFF2-40B4-BE49-F238E27FC236}">
                <a16:creationId xmlns:a16="http://schemas.microsoft.com/office/drawing/2014/main" id="{BD091D06-BD9D-3C07-8C16-1158392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505095"/>
            <a:ext cx="358611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rcière | Wiki Loup-Garou | Fandom">
            <a:extLst>
              <a:ext uri="{FF2B5EF4-FFF2-40B4-BE49-F238E27FC236}">
                <a16:creationId xmlns:a16="http://schemas.microsoft.com/office/drawing/2014/main" id="{551AB900-8DE1-2DD1-E45F-C471EE8B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87585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pidon | Wiki Loup-Garou | Fandom">
            <a:extLst>
              <a:ext uri="{FF2B5EF4-FFF2-40B4-BE49-F238E27FC236}">
                <a16:creationId xmlns:a16="http://schemas.microsoft.com/office/drawing/2014/main" id="{BDDB00B5-4ADC-7877-4A19-C7A1226F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1767378"/>
            <a:ext cx="357308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lvateur | Wiki Loup-Garou | Fandom">
            <a:extLst>
              <a:ext uri="{FF2B5EF4-FFF2-40B4-BE49-F238E27FC236}">
                <a16:creationId xmlns:a16="http://schemas.microsoft.com/office/drawing/2014/main" id="{DF859A19-632E-81C8-81CC-A3BC8596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324281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A422E8-62B3-B64B-ED5A-F7CE61C98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892" y="5067005"/>
            <a:ext cx="354650" cy="35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D0F90-6FA1-C0AC-FBA3-8B2AC797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892" y="3611711"/>
            <a:ext cx="354650" cy="35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21D4D6-0932-25B5-ABBC-DBDB96A26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5892" y="5449123"/>
            <a:ext cx="354650" cy="368804"/>
          </a:xfrm>
          <a:prstGeom prst="rect">
            <a:avLst/>
          </a:prstGeom>
        </p:spPr>
      </p:pic>
      <p:pic>
        <p:nvPicPr>
          <p:cNvPr id="13" name="Picture 4" descr="Voyante | Wiki Loup-Garou | Fandom">
            <a:extLst>
              <a:ext uri="{FF2B5EF4-FFF2-40B4-BE49-F238E27FC236}">
                <a16:creationId xmlns:a16="http://schemas.microsoft.com/office/drawing/2014/main" id="{1BC6055E-4FC5-AC74-376A-4AD870D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50" y="2134620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5BFB17-CAD0-FFF1-5CE1-FC24305E6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892" y="5847521"/>
            <a:ext cx="354650" cy="3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Werewolfs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(2π/3)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(π/3)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|0&gt;&lt;0|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|0&gt;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86301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7" y="4367703"/>
            <a:ext cx="674848" cy="6767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err="1">
                <a:solidFill>
                  <a:schemeClr val="tx1"/>
                </a:solidFill>
              </a:rPr>
              <a:t>Rx</a:t>
            </a:r>
            <a:r>
              <a:rPr lang="fr-CA" sz="1400" dirty="0">
                <a:solidFill>
                  <a:schemeClr val="tx1"/>
                </a:solidFill>
              </a:rPr>
              <a:t>(ϴ)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370855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79359" y="4759378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381272" y="4451298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seek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13D7-F460-F320-8FDD-F5BACA3F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23D9D-50CB-5C0E-3A6B-F3EF04CA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FFF2E52-677D-27DD-2DC5-3A7D4A1DA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897304"/>
              </p:ext>
            </p:extLst>
          </p:nvPr>
        </p:nvGraphicFramePr>
        <p:xfrm>
          <a:off x="1575460" y="603883"/>
          <a:ext cx="9397340" cy="556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575571"/>
      </p:ext>
    </p:extLst>
  </p:cSld>
  <p:clrMapOvr>
    <a:masterClrMapping/>
  </p:clrMapOvr>
</p:sld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881</TotalTime>
  <Words>446</Words>
  <Application>Microsoft Macintosh PowerPoint</Application>
  <PresentationFormat>Grand écran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goal of the game</vt:lpstr>
      <vt:lpstr>The core mechanic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Explication of the night phase </vt:lpstr>
      <vt:lpstr>Explication of the night phase </vt:lpstr>
      <vt:lpstr>Explication of the day phase</vt:lpstr>
      <vt:lpstr>The vote test: instant check to see if the player dies.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Ludovic Marcotte</cp:lastModifiedBy>
  <cp:revision>3</cp:revision>
  <dcterms:created xsi:type="dcterms:W3CDTF">2025-06-20T02:37:47Z</dcterms:created>
  <dcterms:modified xsi:type="dcterms:W3CDTF">2025-06-20T17:20:53Z</dcterms:modified>
</cp:coreProperties>
</file>